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9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3" /><Relationship Type="http://schemas.openxmlformats.org/officeDocument/2006/relationships/tableStyles" Target="/ppt/tableStyles.xml" Id="rId7" /><Relationship Type="http://schemas.openxmlformats.org/officeDocument/2006/relationships/slide" Target="/ppt/slides/slide1.xml" Id="rId2" /><Relationship Type="http://schemas.openxmlformats.org/officeDocument/2006/relationships/slideMaster" Target="/ppt/slideMasters/slideMaster1.xml" Id="rId1" /><Relationship Type="http://schemas.openxmlformats.org/officeDocument/2006/relationships/theme" Target="/ppt/theme/theme1.xml" Id="rId6" /><Relationship Type="http://schemas.openxmlformats.org/officeDocument/2006/relationships/viewProps" Target="/ppt/viewProps.xml" Id="rId5" /><Relationship Type="http://schemas.openxmlformats.org/officeDocument/2006/relationships/presProps" Target="/ppt/presProps.xml" Id="rId4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CB2D89-DB6D-489E-B396-7D18FBAAA742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6EE6B-6706-42B3-9EB4-67921F68D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261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>
          <a:extLst>
            <a:ext uri="{FF2B5EF4-FFF2-40B4-BE49-F238E27FC236}">
              <a16:creationId xmlns:a16="http://schemas.microsoft.com/office/drawing/2014/main" id="{F762D86F-BD93-9C38-CFD4-70BBC4E1E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371ca5ae623_0_0:notes">
            <a:extLst>
              <a:ext uri="{FF2B5EF4-FFF2-40B4-BE49-F238E27FC236}">
                <a16:creationId xmlns:a16="http://schemas.microsoft.com/office/drawing/2014/main" id="{06E64F04-0BA9-AC44-0572-50647F8944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371ca5ae623_0_0:notes">
            <a:extLst>
              <a:ext uri="{FF2B5EF4-FFF2-40B4-BE49-F238E27FC236}">
                <a16:creationId xmlns:a16="http://schemas.microsoft.com/office/drawing/2014/main" id="{2F5358B5-5D1B-4612-1294-C12E622313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4" name="Google Shape;514;g371ca5ae623_0_0:notes">
            <a:extLst>
              <a:ext uri="{FF2B5EF4-FFF2-40B4-BE49-F238E27FC236}">
                <a16:creationId xmlns:a16="http://schemas.microsoft.com/office/drawing/2014/main" id="{21563830-C61C-B724-E3E4-AA36ED26689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2410342"/>
      </p:ext>
    </p:extLst>
  </p:cSld>
  <p:clrMapOvr>
    <a:masterClrMapping/>
  </p:clrMapOvr>
</p:notes>
</file>

<file path=ppt/slideLayouts/_rels/slideLayout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Slide">
  <p:cSld name="8_Title Slid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3"/>
          <p:cNvSpPr>
            <a:spLocks noGrp="1"/>
          </p:cNvSpPr>
          <p:nvPr>
            <p:ph type="pic" idx="2"/>
          </p:nvPr>
        </p:nvSpPr>
        <p:spPr>
          <a:xfrm>
            <a:off x="5618703" y="1133777"/>
            <a:ext cx="1820400" cy="1775600"/>
          </a:xfrm>
          <a:prstGeom prst="rect">
            <a:avLst/>
          </a:prstGeom>
          <a:solidFill>
            <a:srgbClr val="FFECCC"/>
          </a:solidFill>
          <a:ln>
            <a:noFill/>
          </a:ln>
        </p:spPr>
      </p:sp>
      <p:sp>
        <p:nvSpPr>
          <p:cNvPr id="33" name="Google Shape;33;p23"/>
          <p:cNvSpPr>
            <a:spLocks noGrp="1"/>
          </p:cNvSpPr>
          <p:nvPr>
            <p:ph type="pic" idx="3"/>
          </p:nvPr>
        </p:nvSpPr>
        <p:spPr>
          <a:xfrm>
            <a:off x="7591133" y="1133777"/>
            <a:ext cx="1820400" cy="1775600"/>
          </a:xfrm>
          <a:prstGeom prst="rect">
            <a:avLst/>
          </a:prstGeom>
          <a:solidFill>
            <a:srgbClr val="FFECCC"/>
          </a:solidFill>
          <a:ln>
            <a:noFill/>
          </a:ln>
        </p:spPr>
      </p:sp>
      <p:sp>
        <p:nvSpPr>
          <p:cNvPr id="34" name="Google Shape;34;p23"/>
          <p:cNvSpPr>
            <a:spLocks noGrp="1"/>
          </p:cNvSpPr>
          <p:nvPr>
            <p:ph type="pic" idx="4"/>
          </p:nvPr>
        </p:nvSpPr>
        <p:spPr>
          <a:xfrm>
            <a:off x="9528312" y="1133777"/>
            <a:ext cx="1820400" cy="1775600"/>
          </a:xfrm>
          <a:prstGeom prst="rect">
            <a:avLst/>
          </a:prstGeom>
          <a:solidFill>
            <a:srgbClr val="FFECCC"/>
          </a:solidFill>
          <a:ln>
            <a:noFill/>
          </a:ln>
        </p:spPr>
      </p:sp>
      <p:sp>
        <p:nvSpPr>
          <p:cNvPr id="35" name="Google Shape;35;p23"/>
          <p:cNvSpPr>
            <a:spLocks noGrp="1"/>
          </p:cNvSpPr>
          <p:nvPr>
            <p:ph type="pic" idx="5"/>
          </p:nvPr>
        </p:nvSpPr>
        <p:spPr>
          <a:xfrm>
            <a:off x="5618703" y="3818932"/>
            <a:ext cx="1820400" cy="1775600"/>
          </a:xfrm>
          <a:prstGeom prst="rect">
            <a:avLst/>
          </a:prstGeom>
          <a:solidFill>
            <a:srgbClr val="FFECCC"/>
          </a:solidFill>
          <a:ln>
            <a:noFill/>
          </a:ln>
        </p:spPr>
      </p:sp>
      <p:sp>
        <p:nvSpPr>
          <p:cNvPr id="36" name="Google Shape;36;p23"/>
          <p:cNvSpPr>
            <a:spLocks noGrp="1"/>
          </p:cNvSpPr>
          <p:nvPr>
            <p:ph type="pic" idx="6"/>
          </p:nvPr>
        </p:nvSpPr>
        <p:spPr>
          <a:xfrm>
            <a:off x="7591133" y="3818932"/>
            <a:ext cx="1820400" cy="1775600"/>
          </a:xfrm>
          <a:prstGeom prst="rect">
            <a:avLst/>
          </a:prstGeom>
          <a:solidFill>
            <a:srgbClr val="FFECCC"/>
          </a:solidFill>
          <a:ln>
            <a:noFill/>
          </a:ln>
        </p:spPr>
      </p:sp>
      <p:sp>
        <p:nvSpPr>
          <p:cNvPr id="37" name="Google Shape;37;p23"/>
          <p:cNvSpPr>
            <a:spLocks noGrp="1"/>
          </p:cNvSpPr>
          <p:nvPr>
            <p:ph type="pic" idx="7"/>
          </p:nvPr>
        </p:nvSpPr>
        <p:spPr>
          <a:xfrm>
            <a:off x="9528312" y="3818932"/>
            <a:ext cx="1820400" cy="1775600"/>
          </a:xfrm>
          <a:prstGeom prst="rect">
            <a:avLst/>
          </a:prstGeom>
          <a:solidFill>
            <a:srgbClr val="FFECCC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707200189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3" /><Relationship Type="http://schemas.openxmlformats.org/officeDocument/2006/relationships/slideLayout" Target="/ppt/slideLayouts/slideLayout12.xml" Id="rId12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6C0E75-4954-493B-A07D-0294BB63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6FBE7-CF2B-4C0C-819A-9A3FA12D5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4394B-92C1-4589-A32F-D9E745CBE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5BDCB0-4968-4FC7-B297-2F9BA9E2D510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77AAA-A74C-4EA5-9F9F-59DA9C18D5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25A87-72BD-4529-B3CC-EFC7BD276A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0C0A8-5976-4434-B88A-E999E7B3F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18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6.png" Id="rId8" /><Relationship Type="http://schemas.openxmlformats.org/officeDocument/2006/relationships/image" Target="/ppt/media/image11.png" Id="rId13" /><Relationship Type="http://schemas.openxmlformats.org/officeDocument/2006/relationships/image" Target="/ppt/media/image16.png" Id="rId18" /><Relationship Type="http://schemas.openxmlformats.org/officeDocument/2006/relationships/image" Target="/ppt/media/image1.png" Id="rId3" /><Relationship Type="http://schemas.openxmlformats.org/officeDocument/2006/relationships/image" Target="/ppt/media/image5.png" Id="rId7" /><Relationship Type="http://schemas.openxmlformats.org/officeDocument/2006/relationships/image" Target="/ppt/media/image10.png" Id="rId12" /><Relationship Type="http://schemas.openxmlformats.org/officeDocument/2006/relationships/image" Target="/ppt/media/image15.png" Id="rId17" /><Relationship Type="http://schemas.openxmlformats.org/officeDocument/2006/relationships/notesSlide" Target="/ppt/notesSlides/notesSlide1.xml" Id="rId2" /><Relationship Type="http://schemas.openxmlformats.org/officeDocument/2006/relationships/image" Target="/ppt/media/image14.png" Id="rId16" /><Relationship Type="http://schemas.openxmlformats.org/officeDocument/2006/relationships/slideLayout" Target="/ppt/slideLayouts/slideLayout12.xml" Id="rId1" /><Relationship Type="http://schemas.openxmlformats.org/officeDocument/2006/relationships/image" Target="/ppt/media/image4.png" Id="rId6" /><Relationship Type="http://schemas.openxmlformats.org/officeDocument/2006/relationships/image" Target="/ppt/media/image9.png" Id="rId11" /><Relationship Type="http://schemas.openxmlformats.org/officeDocument/2006/relationships/image" Target="/ppt/media/image3.png" Id="rId5" /><Relationship Type="http://schemas.openxmlformats.org/officeDocument/2006/relationships/image" Target="/ppt/media/image13.png" Id="rId15" /><Relationship Type="http://schemas.openxmlformats.org/officeDocument/2006/relationships/image" Target="/ppt/media/image8.png" Id="rId10" /><Relationship Type="http://schemas.openxmlformats.org/officeDocument/2006/relationships/image" Target="/ppt/media/image2.png" Id="rId4" /><Relationship Type="http://schemas.openxmlformats.org/officeDocument/2006/relationships/image" Target="/ppt/media/image7.png" Id="rId9" /><Relationship Type="http://schemas.openxmlformats.org/officeDocument/2006/relationships/image" Target="/ppt/media/image12.png" Id="rId14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>
          <a:extLst>
            <a:ext uri="{FF2B5EF4-FFF2-40B4-BE49-F238E27FC236}">
              <a16:creationId xmlns:a16="http://schemas.microsoft.com/office/drawing/2014/main" id="{5CEE0A0E-2D2C-BA85-A30D-5324BF71D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0D3B698-9D1D-D489-6026-B05A750B14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/>
          </a:p>
        </p:txBody>
      </p:sp>
      <p:sp>
        <p:nvSpPr>
          <p:cNvPr id="517" name="Google Shape;517;g371ca5ae623_0_0">
            <a:extLst>
              <a:ext uri="{FF2B5EF4-FFF2-40B4-BE49-F238E27FC236}">
                <a16:creationId xmlns:a16="http://schemas.microsoft.com/office/drawing/2014/main" id="{9F780BA7-7FB2-C986-7093-E175FB06E739}"/>
              </a:ext>
            </a:extLst>
          </p:cNvPr>
          <p:cNvSpPr txBox="1"/>
          <p:nvPr/>
        </p:nvSpPr>
        <p:spPr>
          <a:xfrm>
            <a:off x="751406" y="1004994"/>
            <a:ext cx="7542255" cy="1504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en-GB" sz="2667" b="1" i="1" dirty="0">
                <a:solidFill>
                  <a:srgbClr val="2E3A90"/>
                </a:solidFill>
                <a:latin typeface="Montserrat ExtraBold" panose="00000900000000000000" pitchFamily="50" charset="0"/>
                <a:ea typeface="Bebas Neue"/>
                <a:cs typeface="Bebas Neue"/>
                <a:sym typeface="Bebas Neue"/>
              </a:rPr>
              <a:t>COMUNITATEA NOASTRĂ DE </a:t>
            </a:r>
            <a:r>
              <a:rPr lang="en-GB" sz="8800" i="1" dirty="0">
                <a:solidFill>
                  <a:srgbClr val="2E3A90"/>
                </a:solidFill>
                <a:latin typeface="Montserrat ExtraBold" panose="00000900000000000000" pitchFamily="50" charset="0"/>
                <a:ea typeface="Bebas Neue"/>
                <a:cs typeface="Bebas Neue"/>
                <a:sym typeface="Bebas Neue"/>
              </a:rPr>
              <a:t>SPONSORI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38D19BED-150D-020F-C76B-EA31B2F6A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405" y="61529"/>
            <a:ext cx="2632240" cy="943464"/>
          </a:xfrm>
          <a:prstGeom prst="rect">
            <a:avLst/>
          </a:prstGeom>
        </p:spPr>
      </p:pic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9D41FADC-DC3D-B983-2EC9-94E02BC964C6}"/>
              </a:ext>
            </a:extLst>
          </p:cNvPr>
          <p:cNvSpPr/>
          <p:nvPr/>
        </p:nvSpPr>
        <p:spPr>
          <a:xfrm rot="5400000">
            <a:off x="11684682" y="3162539"/>
            <a:ext cx="364124" cy="16879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418E48-FE5F-394E-611B-0B22A4B3F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4625" y="4548460"/>
            <a:ext cx="1841075" cy="5856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31ABA7C-55A2-AB67-042D-91A7FF96C8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4793" y="1686656"/>
            <a:ext cx="2110075" cy="21100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C55D8DF-5D8E-9B16-2D3A-984672340D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6461" y="4375138"/>
            <a:ext cx="2110075" cy="83794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8F5921A-C1C9-3B83-16EE-AEEE429CD8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2534" y="5532580"/>
            <a:ext cx="2381335" cy="99222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E95CFA1-84D2-2E76-8E79-528892B300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9978" y="4643945"/>
            <a:ext cx="2634839" cy="263483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410CC03-1974-AEFB-5A24-210CE8CE3B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7908" y="3562369"/>
            <a:ext cx="1904451" cy="8837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2380490-C2A3-B5E1-8B68-77611FF7F17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1405" y="4811559"/>
            <a:ext cx="1559491" cy="207189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DF0B268-61B5-7FEF-3EB7-8AAF69E5666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56022" y="4854244"/>
            <a:ext cx="1273929" cy="190877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17931FB-8D03-4FA8-1433-14222C10B18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14626" y="3783654"/>
            <a:ext cx="1927501" cy="539033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A93C64D-18CC-7245-27AD-5C75FCEA913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2987" y="2495385"/>
            <a:ext cx="1918256" cy="565887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51E8568-8BF1-5326-4F4B-4E32E34431F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750072" y="3727859"/>
            <a:ext cx="2427592" cy="551468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203EFF6-9D3F-03BF-A564-9646A054408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24578" y="5689191"/>
            <a:ext cx="1407311" cy="898764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D3530B0-A9B0-C6F0-01AC-23D1C9E6CF9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713668" y="4493795"/>
            <a:ext cx="2250201" cy="6006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DCA639-5114-0AE8-797E-04C1D7995668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546905" y="2564797"/>
            <a:ext cx="2831491" cy="15569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7910C67-713C-1671-FF0B-4BFA6733BA5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745180" y="2738216"/>
            <a:ext cx="2112045" cy="116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724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Office PowerPoint</Application>
  <PresentationFormat>Widescreen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Montserrat ExtraBold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E-ProDesign</dc:creator>
  <cp:lastModifiedBy>E-ProDesign</cp:lastModifiedBy>
  <cp:revision>1</cp:revision>
  <dcterms:created xsi:type="dcterms:W3CDTF">2025-11-04T07:40:03Z</dcterms:created>
  <dcterms:modified xsi:type="dcterms:W3CDTF">2025-11-04T07:40:08Z</dcterms:modified>
</cp:coreProperties>
</file>

<file path=docProps/thumbnail.jpeg>
</file>